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media/image16.svg" ContentType="image/svg+xml"/>
  <Override PartName="/ppt/media/image1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</p:sldIdLst>
  <p:sldSz cx="18288000" cy="10287000"/>
  <p:notesSz cx="6858000" cy="9144000"/>
  <p:embeddedFontLst>
    <p:embeddedFont>
      <p:font typeface="Canva Sans Medium" panose="020B0603030501040103"/>
      <p:regular r:id="rId11"/>
    </p:embeddedFont>
    <p:embeddedFont>
      <p:font typeface="Canva Sans Bold" panose="020B0803030501040103"/>
      <p:bold r:id="rId12"/>
    </p:embeddedFont>
    <p:embeddedFont>
      <p:font typeface="Canva Sans" panose="020B0503030501040103"/>
      <p:regular r:id="rId13"/>
    </p:embeddedFont>
    <p:embeddedFont>
      <p:font typeface="Calibri" panose="020F050202020403020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font" Target="fonts/font7.fntdata"/><Relationship Id="rId16" Type="http://schemas.openxmlformats.org/officeDocument/2006/relationships/font" Target="fonts/font6.fntdata"/><Relationship Id="rId15" Type="http://schemas.openxmlformats.org/officeDocument/2006/relationships/font" Target="fonts/font5.fntdata"/><Relationship Id="rId14" Type="http://schemas.openxmlformats.org/officeDocument/2006/relationships/font" Target="fonts/font4.fntdata"/><Relationship Id="rId13" Type="http://schemas.openxmlformats.org/officeDocument/2006/relationships/font" Target="fonts/font3.fntdata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svg"/><Relationship Id="rId1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9.png"/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AE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3775796" y="2780054"/>
            <a:ext cx="10736409" cy="3504659"/>
            <a:chOff x="0" y="0"/>
            <a:chExt cx="2827696" cy="9230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27696" cy="923038"/>
            </a:xfrm>
            <a:custGeom>
              <a:avLst/>
              <a:gdLst/>
              <a:ahLst/>
              <a:cxnLst/>
              <a:rect l="l" t="t" r="r" b="b"/>
              <a:pathLst>
                <a:path w="2827696" h="923038">
                  <a:moveTo>
                    <a:pt x="18027" y="0"/>
                  </a:moveTo>
                  <a:lnTo>
                    <a:pt x="2809669" y="0"/>
                  </a:lnTo>
                  <a:cubicBezTo>
                    <a:pt x="2819625" y="0"/>
                    <a:pt x="2827696" y="8071"/>
                    <a:pt x="2827696" y="18027"/>
                  </a:cubicBezTo>
                  <a:lnTo>
                    <a:pt x="2827696" y="905010"/>
                  </a:lnTo>
                  <a:cubicBezTo>
                    <a:pt x="2827696" y="914967"/>
                    <a:pt x="2819625" y="923038"/>
                    <a:pt x="2809669" y="923038"/>
                  </a:cubicBezTo>
                  <a:lnTo>
                    <a:pt x="18027" y="923038"/>
                  </a:lnTo>
                  <a:cubicBezTo>
                    <a:pt x="8071" y="923038"/>
                    <a:pt x="0" y="914967"/>
                    <a:pt x="0" y="905010"/>
                  </a:cubicBezTo>
                  <a:lnTo>
                    <a:pt x="0" y="18027"/>
                  </a:lnTo>
                  <a:cubicBezTo>
                    <a:pt x="0" y="8071"/>
                    <a:pt x="8071" y="0"/>
                    <a:pt x="18027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257175"/>
              <a:ext cx="2827696" cy="1180213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marL="0" lvl="0" indent="0" algn="ctr">
                <a:lnSpc>
                  <a:spcPts val="15180"/>
                </a:lnSpc>
                <a:spcBef>
                  <a:spcPct val="0"/>
                </a:spcBef>
              </a:pPr>
              <a:r>
                <a:rPr lang="en-US" sz="13800" b="1">
                  <a:solidFill>
                    <a:srgbClr val="000001"/>
                  </a:solidFill>
                  <a:latin typeface="Agrandir Narrow Ultra-Bold" panose="00000906000000000000"/>
                  <a:ea typeface="Agrandir Narrow Ultra-Bold" panose="00000906000000000000"/>
                  <a:cs typeface="Agrandir Narrow Ultra-Bold" panose="00000906000000000000"/>
                  <a:sym typeface="Agrandir Narrow Ultra-Bold" panose="00000906000000000000"/>
                </a:rPr>
                <a:t>Electrician</a:t>
              </a:r>
              <a:endParaRPr lang="en-US" sz="13800" b="1">
                <a:solidFill>
                  <a:srgbClr val="000001"/>
                </a:solidFill>
                <a:latin typeface="Agrandir Narrow Ultra-Bold" panose="00000906000000000000"/>
                <a:ea typeface="Agrandir Narrow Ultra-Bold" panose="00000906000000000000"/>
                <a:cs typeface="Agrandir Narrow Ultra-Bold" panose="00000906000000000000"/>
                <a:sym typeface="Agrandir Narrow Ultra-Bold" panose="00000906000000000000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4381500" y="6587915"/>
            <a:ext cx="9525000" cy="1143000"/>
            <a:chOff x="0" y="0"/>
            <a:chExt cx="2508642" cy="30103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508642" cy="301037"/>
            </a:xfrm>
            <a:custGeom>
              <a:avLst/>
              <a:gdLst/>
              <a:ahLst/>
              <a:cxnLst/>
              <a:rect l="l" t="t" r="r" b="b"/>
              <a:pathLst>
                <a:path w="2508642" h="301037">
                  <a:moveTo>
                    <a:pt x="20320" y="0"/>
                  </a:moveTo>
                  <a:lnTo>
                    <a:pt x="2488322" y="0"/>
                  </a:lnTo>
                  <a:cubicBezTo>
                    <a:pt x="2499545" y="0"/>
                    <a:pt x="2508642" y="9098"/>
                    <a:pt x="2508642" y="20320"/>
                  </a:cubicBezTo>
                  <a:lnTo>
                    <a:pt x="2508642" y="280717"/>
                  </a:lnTo>
                  <a:cubicBezTo>
                    <a:pt x="2508642" y="286106"/>
                    <a:pt x="2506501" y="291275"/>
                    <a:pt x="2502690" y="295085"/>
                  </a:cubicBezTo>
                  <a:cubicBezTo>
                    <a:pt x="2498880" y="298896"/>
                    <a:pt x="2493711" y="301037"/>
                    <a:pt x="2488322" y="301037"/>
                  </a:cubicBezTo>
                  <a:lnTo>
                    <a:pt x="20320" y="301037"/>
                  </a:lnTo>
                  <a:cubicBezTo>
                    <a:pt x="9098" y="301037"/>
                    <a:pt x="0" y="291939"/>
                    <a:pt x="0" y="280717"/>
                  </a:cubicBezTo>
                  <a:lnTo>
                    <a:pt x="0" y="20320"/>
                  </a:lnTo>
                  <a:cubicBezTo>
                    <a:pt x="0" y="9098"/>
                    <a:pt x="9098" y="0"/>
                    <a:pt x="20320" y="0"/>
                  </a:cubicBezTo>
                  <a:close/>
                </a:path>
              </a:pathLst>
            </a:custGeom>
            <a:solidFill>
              <a:srgbClr val="F2C748"/>
            </a:solidFill>
            <a:ln cap="rnd">
              <a:noFill/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2508642" cy="301037"/>
            </a:xfrm>
            <a:prstGeom prst="rect">
              <a:avLst/>
            </a:prstGeom>
          </p:spPr>
          <p:txBody>
            <a:bodyPr lIns="101600" tIns="101600" rIns="101600" bIns="101600" rtlCol="0" anchor="ctr"/>
            <a:lstStyle/>
            <a:p>
              <a:pPr marL="0" lvl="0" indent="0" algn="ctr">
                <a:lnSpc>
                  <a:spcPts val="4560"/>
                </a:lnSpc>
              </a:pPr>
              <a:r>
                <a:rPr lang="en-US" sz="3800" b="1">
                  <a:solidFill>
                    <a:srgbClr val="000001"/>
                  </a:solidFill>
                  <a:latin typeface="Canva Sans Medium" panose="020B0603030501040103"/>
                  <a:ea typeface="Canva Sans Medium" panose="020B0603030501040103"/>
                  <a:cs typeface="Canva Sans Medium" panose="020B0603030501040103"/>
                  <a:sym typeface="Canva Sans Medium" panose="020B0603030501040103"/>
                </a:rPr>
                <a:t>Zamselco Electric Inc.</a:t>
              </a:r>
              <a:endParaRPr lang="en-US" sz="3800" b="1">
                <a:solidFill>
                  <a:srgbClr val="000001"/>
                </a:solidFill>
                <a:latin typeface="Canva Sans Medium" panose="020B0603030501040103"/>
                <a:ea typeface="Canva Sans Medium" panose="020B0603030501040103"/>
                <a:cs typeface="Canva Sans Medium" panose="020B0603030501040103"/>
                <a:sym typeface="Canva Sans Medium" panose="020B0603030501040103"/>
              </a:endParaRPr>
            </a:p>
          </p:txBody>
        </p:sp>
      </p:grpSp>
      <p:sp>
        <p:nvSpPr>
          <p:cNvPr id="8" name="Freeform 8"/>
          <p:cNvSpPr/>
          <p:nvPr/>
        </p:nvSpPr>
        <p:spPr>
          <a:xfrm rot="2699999">
            <a:off x="2864022" y="4287195"/>
            <a:ext cx="1156273" cy="2899744"/>
          </a:xfrm>
          <a:custGeom>
            <a:avLst/>
            <a:gdLst/>
            <a:ahLst/>
            <a:cxnLst/>
            <a:rect l="l" t="t" r="r" b="b"/>
            <a:pathLst>
              <a:path w="1156273" h="2899744">
                <a:moveTo>
                  <a:pt x="0" y="0"/>
                </a:moveTo>
                <a:lnTo>
                  <a:pt x="1156273" y="0"/>
                </a:lnTo>
                <a:lnTo>
                  <a:pt x="1156273" y="2899744"/>
                </a:lnTo>
                <a:lnTo>
                  <a:pt x="0" y="289974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2118277">
            <a:off x="13544999" y="2785138"/>
            <a:ext cx="3325291" cy="4716725"/>
          </a:xfrm>
          <a:custGeom>
            <a:avLst/>
            <a:gdLst/>
            <a:ahLst/>
            <a:cxnLst/>
            <a:rect l="l" t="t" r="r" b="b"/>
            <a:pathLst>
              <a:path w="3325291" h="4716725">
                <a:moveTo>
                  <a:pt x="0" y="0"/>
                </a:moveTo>
                <a:lnTo>
                  <a:pt x="3325291" y="0"/>
                </a:lnTo>
                <a:lnTo>
                  <a:pt x="3325291" y="4716724"/>
                </a:lnTo>
                <a:lnTo>
                  <a:pt x="0" y="47167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1855922">
            <a:off x="6710090" y="259835"/>
            <a:ext cx="5629820" cy="992256"/>
          </a:xfrm>
          <a:custGeom>
            <a:avLst/>
            <a:gdLst/>
            <a:ahLst/>
            <a:cxnLst/>
            <a:rect l="l" t="t" r="r" b="b"/>
            <a:pathLst>
              <a:path w="5629820" h="992256">
                <a:moveTo>
                  <a:pt x="0" y="0"/>
                </a:moveTo>
                <a:lnTo>
                  <a:pt x="5629820" y="0"/>
                </a:lnTo>
                <a:lnTo>
                  <a:pt x="5629820" y="992255"/>
                </a:lnTo>
                <a:lnTo>
                  <a:pt x="0" y="9922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8687491">
            <a:off x="13758590" y="9120021"/>
            <a:ext cx="5629820" cy="992256"/>
          </a:xfrm>
          <a:custGeom>
            <a:avLst/>
            <a:gdLst/>
            <a:ahLst/>
            <a:cxnLst/>
            <a:rect l="l" t="t" r="r" b="b"/>
            <a:pathLst>
              <a:path w="5629820" h="992256">
                <a:moveTo>
                  <a:pt x="0" y="0"/>
                </a:moveTo>
                <a:lnTo>
                  <a:pt x="5629820" y="0"/>
                </a:lnTo>
                <a:lnTo>
                  <a:pt x="5629820" y="992256"/>
                </a:lnTo>
                <a:lnTo>
                  <a:pt x="0" y="9922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-10800000">
            <a:off x="16420275" y="1181547"/>
            <a:ext cx="3014386" cy="1446905"/>
          </a:xfrm>
          <a:custGeom>
            <a:avLst/>
            <a:gdLst/>
            <a:ahLst/>
            <a:cxnLst/>
            <a:rect l="l" t="t" r="r" b="b"/>
            <a:pathLst>
              <a:path w="3014386" h="1446905">
                <a:moveTo>
                  <a:pt x="0" y="0"/>
                </a:moveTo>
                <a:lnTo>
                  <a:pt x="3014386" y="0"/>
                </a:lnTo>
                <a:lnTo>
                  <a:pt x="3014386" y="1446906"/>
                </a:lnTo>
                <a:lnTo>
                  <a:pt x="0" y="14469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-2267321">
            <a:off x="1852039" y="10087371"/>
            <a:ext cx="7671380" cy="1387241"/>
          </a:xfrm>
          <a:custGeom>
            <a:avLst/>
            <a:gdLst/>
            <a:ahLst/>
            <a:cxnLst/>
            <a:rect l="l" t="t" r="r" b="b"/>
            <a:pathLst>
              <a:path w="7671380" h="1387241">
                <a:moveTo>
                  <a:pt x="0" y="0"/>
                </a:moveTo>
                <a:lnTo>
                  <a:pt x="7671381" y="0"/>
                </a:lnTo>
                <a:lnTo>
                  <a:pt x="7671381" y="1387241"/>
                </a:lnTo>
                <a:lnTo>
                  <a:pt x="0" y="13872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-10800000">
            <a:off x="1451755" y="-424951"/>
            <a:ext cx="1559409" cy="4172331"/>
          </a:xfrm>
          <a:custGeom>
            <a:avLst/>
            <a:gdLst/>
            <a:ahLst/>
            <a:cxnLst/>
            <a:rect l="l" t="t" r="r" b="b"/>
            <a:pathLst>
              <a:path w="1559409" h="4172331">
                <a:moveTo>
                  <a:pt x="0" y="0"/>
                </a:moveTo>
                <a:lnTo>
                  <a:pt x="1559408" y="0"/>
                </a:lnTo>
                <a:lnTo>
                  <a:pt x="1559408" y="4172331"/>
                </a:lnTo>
                <a:lnTo>
                  <a:pt x="0" y="417233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-9483364">
            <a:off x="-2171089" y="6135558"/>
            <a:ext cx="5851051" cy="2793877"/>
          </a:xfrm>
          <a:custGeom>
            <a:avLst/>
            <a:gdLst/>
            <a:ahLst/>
            <a:cxnLst/>
            <a:rect l="l" t="t" r="r" b="b"/>
            <a:pathLst>
              <a:path w="5851051" h="2793877">
                <a:moveTo>
                  <a:pt x="0" y="0"/>
                </a:moveTo>
                <a:lnTo>
                  <a:pt x="5851051" y="0"/>
                </a:lnTo>
                <a:lnTo>
                  <a:pt x="5851051" y="2793877"/>
                </a:lnTo>
                <a:lnTo>
                  <a:pt x="0" y="27938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AE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10800" y="4000500"/>
            <a:ext cx="7048500" cy="1143000"/>
            <a:chOff x="0" y="0"/>
            <a:chExt cx="1856395" cy="30103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56395" cy="301037"/>
            </a:xfrm>
            <a:custGeom>
              <a:avLst/>
              <a:gdLst/>
              <a:ahLst/>
              <a:cxnLst/>
              <a:rect l="l" t="t" r="r" b="b"/>
              <a:pathLst>
                <a:path w="1856395" h="301037">
                  <a:moveTo>
                    <a:pt x="27459" y="0"/>
                  </a:moveTo>
                  <a:lnTo>
                    <a:pt x="1828936" y="0"/>
                  </a:lnTo>
                  <a:cubicBezTo>
                    <a:pt x="1844101" y="0"/>
                    <a:pt x="1856395" y="12294"/>
                    <a:pt x="1856395" y="27459"/>
                  </a:cubicBezTo>
                  <a:lnTo>
                    <a:pt x="1856395" y="273578"/>
                  </a:lnTo>
                  <a:cubicBezTo>
                    <a:pt x="1856395" y="280860"/>
                    <a:pt x="1853502" y="287845"/>
                    <a:pt x="1848352" y="292994"/>
                  </a:cubicBezTo>
                  <a:cubicBezTo>
                    <a:pt x="1843203" y="298144"/>
                    <a:pt x="1836218" y="301037"/>
                    <a:pt x="1828936" y="301037"/>
                  </a:cubicBezTo>
                  <a:lnTo>
                    <a:pt x="27459" y="301037"/>
                  </a:lnTo>
                  <a:cubicBezTo>
                    <a:pt x="20177" y="301037"/>
                    <a:pt x="13192" y="298144"/>
                    <a:pt x="8043" y="292994"/>
                  </a:cubicBezTo>
                  <a:cubicBezTo>
                    <a:pt x="2893" y="287845"/>
                    <a:pt x="0" y="280860"/>
                    <a:pt x="0" y="273578"/>
                  </a:cubicBezTo>
                  <a:lnTo>
                    <a:pt x="0" y="27459"/>
                  </a:lnTo>
                  <a:cubicBezTo>
                    <a:pt x="0" y="20177"/>
                    <a:pt x="2893" y="13192"/>
                    <a:pt x="8043" y="8043"/>
                  </a:cubicBezTo>
                  <a:cubicBezTo>
                    <a:pt x="13192" y="2893"/>
                    <a:pt x="20177" y="0"/>
                    <a:pt x="27459" y="0"/>
                  </a:cubicBezTo>
                  <a:close/>
                </a:path>
              </a:pathLst>
            </a:custGeom>
            <a:solidFill>
              <a:srgbClr val="F2C748"/>
            </a:solidFill>
            <a:ln cap="rnd">
              <a:noFill/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856395" cy="310562"/>
            </a:xfrm>
            <a:prstGeom prst="rect">
              <a:avLst/>
            </a:prstGeom>
          </p:spPr>
          <p:txBody>
            <a:bodyPr lIns="101600" tIns="101600" rIns="101600" bIns="101600" rtlCol="0" anchor="ctr"/>
            <a:lstStyle/>
            <a:p>
              <a:pPr marL="0" lvl="0" indent="0" algn="ctr">
                <a:lnSpc>
                  <a:spcPts val="3000"/>
                </a:lnSpc>
              </a:pPr>
              <a:r>
                <a:rPr lang="en-US" sz="2500" b="1">
                  <a:solidFill>
                    <a:srgbClr val="000001"/>
                  </a:solidFill>
                  <a:latin typeface="Canva Sans Medium" panose="020B0603030501040103"/>
                  <a:ea typeface="Canva Sans Medium" panose="020B0603030501040103"/>
                  <a:cs typeface="Canva Sans Medium" panose="020B0603030501040103"/>
                  <a:sym typeface="Canva Sans Medium" panose="020B0603030501040103"/>
                </a:rPr>
                <a:t>Mascot logo type</a:t>
              </a:r>
              <a:endParaRPr lang="en-US" sz="2500" b="1">
                <a:solidFill>
                  <a:srgbClr val="000001"/>
                </a:solidFill>
                <a:latin typeface="Canva Sans Medium" panose="020B0603030501040103"/>
                <a:ea typeface="Canva Sans Medium" panose="020B0603030501040103"/>
                <a:cs typeface="Canva Sans Medium" panose="020B0603030501040103"/>
                <a:sym typeface="Canva Sans Medium" panose="020B0603030501040103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2125211" y="762000"/>
            <a:ext cx="7547731" cy="8067547"/>
          </a:xfrm>
          <a:custGeom>
            <a:avLst/>
            <a:gdLst/>
            <a:ahLst/>
            <a:cxnLst/>
            <a:rect l="l" t="t" r="r" b="b"/>
            <a:pathLst>
              <a:path w="7547731" h="8067547">
                <a:moveTo>
                  <a:pt x="0" y="0"/>
                </a:moveTo>
                <a:lnTo>
                  <a:pt x="7547731" y="0"/>
                </a:lnTo>
                <a:lnTo>
                  <a:pt x="7547731" y="8067547"/>
                </a:lnTo>
                <a:lnTo>
                  <a:pt x="0" y="8067547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47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143000" y="1143000"/>
            <a:ext cx="16002000" cy="8382000"/>
            <a:chOff x="0" y="0"/>
            <a:chExt cx="4214519" cy="22076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4518" cy="2207605"/>
            </a:xfrm>
            <a:custGeom>
              <a:avLst/>
              <a:gdLst/>
              <a:ahLst/>
              <a:cxnLst/>
              <a:rect l="l" t="t" r="r" b="b"/>
              <a:pathLst>
                <a:path w="4214518" h="2207605">
                  <a:moveTo>
                    <a:pt x="12095" y="0"/>
                  </a:moveTo>
                  <a:lnTo>
                    <a:pt x="4202423" y="0"/>
                  </a:lnTo>
                  <a:cubicBezTo>
                    <a:pt x="4205631" y="0"/>
                    <a:pt x="4208707" y="1274"/>
                    <a:pt x="4210976" y="3543"/>
                  </a:cubicBezTo>
                  <a:cubicBezTo>
                    <a:pt x="4213244" y="5811"/>
                    <a:pt x="4214518" y="8887"/>
                    <a:pt x="4214518" y="12095"/>
                  </a:cubicBezTo>
                  <a:lnTo>
                    <a:pt x="4214518" y="2195510"/>
                  </a:lnTo>
                  <a:cubicBezTo>
                    <a:pt x="4214518" y="2198718"/>
                    <a:pt x="4213244" y="2201794"/>
                    <a:pt x="4210976" y="2204062"/>
                  </a:cubicBezTo>
                  <a:cubicBezTo>
                    <a:pt x="4208707" y="2206331"/>
                    <a:pt x="4205631" y="2207605"/>
                    <a:pt x="4202423" y="2207605"/>
                  </a:cubicBezTo>
                  <a:lnTo>
                    <a:pt x="12095" y="2207605"/>
                  </a:lnTo>
                  <a:cubicBezTo>
                    <a:pt x="8887" y="2207605"/>
                    <a:pt x="5811" y="2206331"/>
                    <a:pt x="3543" y="2204062"/>
                  </a:cubicBezTo>
                  <a:cubicBezTo>
                    <a:pt x="1274" y="2201794"/>
                    <a:pt x="0" y="2198718"/>
                    <a:pt x="0" y="2195510"/>
                  </a:cubicBezTo>
                  <a:lnTo>
                    <a:pt x="0" y="12095"/>
                  </a:lnTo>
                  <a:cubicBezTo>
                    <a:pt x="0" y="8887"/>
                    <a:pt x="1274" y="5811"/>
                    <a:pt x="3543" y="3543"/>
                  </a:cubicBezTo>
                  <a:cubicBezTo>
                    <a:pt x="5811" y="1274"/>
                    <a:pt x="8887" y="0"/>
                    <a:pt x="12095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214519" cy="2245705"/>
            </a:xfrm>
            <a:prstGeom prst="rect">
              <a:avLst/>
            </a:prstGeom>
          </p:spPr>
          <p:txBody>
            <a:bodyPr lIns="101600" tIns="101600" rIns="101600" bIns="101600" rtlCol="0" anchor="ctr"/>
            <a:lstStyle/>
            <a:p>
              <a:pPr marL="0" lvl="0" indent="0" algn="ctr">
                <a:lnSpc>
                  <a:spcPts val="520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1714500" y="762000"/>
            <a:ext cx="7239000" cy="2095500"/>
            <a:chOff x="0" y="0"/>
            <a:chExt cx="1906568" cy="55190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06568" cy="551901"/>
            </a:xfrm>
            <a:custGeom>
              <a:avLst/>
              <a:gdLst/>
              <a:ahLst/>
              <a:cxnLst/>
              <a:rect l="l" t="t" r="r" b="b"/>
              <a:pathLst>
                <a:path w="1906568" h="551901">
                  <a:moveTo>
                    <a:pt x="26737" y="0"/>
                  </a:moveTo>
                  <a:lnTo>
                    <a:pt x="1879831" y="0"/>
                  </a:lnTo>
                  <a:cubicBezTo>
                    <a:pt x="1894598" y="0"/>
                    <a:pt x="1906568" y="11970"/>
                    <a:pt x="1906568" y="26737"/>
                  </a:cubicBezTo>
                  <a:lnTo>
                    <a:pt x="1906568" y="525164"/>
                  </a:lnTo>
                  <a:cubicBezTo>
                    <a:pt x="1906568" y="539931"/>
                    <a:pt x="1894598" y="551901"/>
                    <a:pt x="1879831" y="551901"/>
                  </a:cubicBezTo>
                  <a:lnTo>
                    <a:pt x="26737" y="551901"/>
                  </a:lnTo>
                  <a:cubicBezTo>
                    <a:pt x="11970" y="551901"/>
                    <a:pt x="0" y="539931"/>
                    <a:pt x="0" y="525164"/>
                  </a:cubicBezTo>
                  <a:lnTo>
                    <a:pt x="0" y="26737"/>
                  </a:lnTo>
                  <a:cubicBezTo>
                    <a:pt x="0" y="11970"/>
                    <a:pt x="11970" y="0"/>
                    <a:pt x="26737" y="0"/>
                  </a:cubicBezTo>
                  <a:close/>
                </a:path>
              </a:pathLst>
            </a:custGeom>
            <a:solidFill>
              <a:srgbClr val="F2C748"/>
            </a:solidFill>
            <a:ln cap="rnd">
              <a:noFill/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1906568" cy="647151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marL="0" lvl="0" indent="0" algn="ctr">
                <a:lnSpc>
                  <a:spcPts val="5500"/>
                </a:lnSpc>
              </a:pPr>
              <a:r>
                <a:rPr lang="en-US" sz="5000" b="1">
                  <a:solidFill>
                    <a:srgbClr val="000001"/>
                  </a:solidFill>
                  <a:latin typeface="Agrandir Narrow Ultra-Bold" panose="00000906000000000000"/>
                  <a:ea typeface="Agrandir Narrow Ultra-Bold" panose="00000906000000000000"/>
                  <a:cs typeface="Agrandir Narrow Ultra-Bold" panose="00000906000000000000"/>
                  <a:sym typeface="Agrandir Narrow Ultra-Bold" panose="00000906000000000000"/>
                </a:rPr>
                <a:t>Symbols &amp; Objects</a:t>
              </a:r>
              <a:endParaRPr lang="en-US" sz="5000" b="1">
                <a:solidFill>
                  <a:srgbClr val="000001"/>
                </a:solidFill>
                <a:latin typeface="Agrandir Narrow Ultra-Bold" panose="00000906000000000000"/>
                <a:ea typeface="Agrandir Narrow Ultra-Bold" panose="00000906000000000000"/>
                <a:cs typeface="Agrandir Narrow Ultra-Bold" panose="00000906000000000000"/>
                <a:sym typeface="Agrandir Narrow Ultra-Bold" panose="00000906000000000000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9334500" y="762000"/>
            <a:ext cx="7239000" cy="2095500"/>
            <a:chOff x="0" y="0"/>
            <a:chExt cx="1906568" cy="55190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06568" cy="551901"/>
            </a:xfrm>
            <a:custGeom>
              <a:avLst/>
              <a:gdLst/>
              <a:ahLst/>
              <a:cxnLst/>
              <a:rect l="l" t="t" r="r" b="b"/>
              <a:pathLst>
                <a:path w="1906568" h="551901">
                  <a:moveTo>
                    <a:pt x="26737" y="0"/>
                  </a:moveTo>
                  <a:lnTo>
                    <a:pt x="1879831" y="0"/>
                  </a:lnTo>
                  <a:cubicBezTo>
                    <a:pt x="1894598" y="0"/>
                    <a:pt x="1906568" y="11970"/>
                    <a:pt x="1906568" y="26737"/>
                  </a:cubicBezTo>
                  <a:lnTo>
                    <a:pt x="1906568" y="525164"/>
                  </a:lnTo>
                  <a:cubicBezTo>
                    <a:pt x="1906568" y="539931"/>
                    <a:pt x="1894598" y="551901"/>
                    <a:pt x="1879831" y="551901"/>
                  </a:cubicBezTo>
                  <a:lnTo>
                    <a:pt x="26737" y="551901"/>
                  </a:lnTo>
                  <a:cubicBezTo>
                    <a:pt x="11970" y="551901"/>
                    <a:pt x="0" y="539931"/>
                    <a:pt x="0" y="525164"/>
                  </a:cubicBezTo>
                  <a:lnTo>
                    <a:pt x="0" y="26737"/>
                  </a:lnTo>
                  <a:cubicBezTo>
                    <a:pt x="0" y="11970"/>
                    <a:pt x="11970" y="0"/>
                    <a:pt x="26737" y="0"/>
                  </a:cubicBezTo>
                  <a:close/>
                </a:path>
              </a:pathLst>
            </a:custGeom>
            <a:solidFill>
              <a:srgbClr val="C7CCC6"/>
            </a:solidFill>
            <a:ln cap="rnd">
              <a:noFill/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1906568" cy="580476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marL="0" lvl="0" indent="0" algn="ctr">
                <a:lnSpc>
                  <a:spcPts val="3640"/>
                </a:lnSpc>
              </a:pPr>
              <a:r>
                <a:rPr lang="en-US" sz="2800" b="1">
                  <a:solidFill>
                    <a:srgbClr val="000001"/>
                  </a:solidFill>
                  <a:latin typeface="Canva Sans Medium" panose="020B0603030501040103"/>
                  <a:ea typeface="Canva Sans Medium" panose="020B0603030501040103"/>
                  <a:cs typeface="Canva Sans Medium" panose="020B0603030501040103"/>
                  <a:sym typeface="Canva Sans Medium" panose="020B0603030501040103"/>
                </a:rPr>
                <a:t>Shown below are the use objects components and their corresponding  symbols in the logo:</a:t>
              </a:r>
              <a:endParaRPr lang="en-US" sz="2800" b="1">
                <a:solidFill>
                  <a:srgbClr val="000001"/>
                </a:solidFill>
                <a:latin typeface="Canva Sans Medium" panose="020B0603030501040103"/>
                <a:ea typeface="Canva Sans Medium" panose="020B0603030501040103"/>
                <a:cs typeface="Canva Sans Medium" panose="020B0603030501040103"/>
                <a:sym typeface="Canva Sans Medium" panose="020B0603030501040103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2476500" y="4953000"/>
            <a:ext cx="3048000" cy="704850"/>
            <a:chOff x="0" y="0"/>
            <a:chExt cx="802765" cy="18564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02765" cy="185640"/>
            </a:xfrm>
            <a:custGeom>
              <a:avLst/>
              <a:gdLst/>
              <a:ahLst/>
              <a:cxnLst/>
              <a:rect l="l" t="t" r="r" b="b"/>
              <a:pathLst>
                <a:path w="802765" h="185640">
                  <a:moveTo>
                    <a:pt x="63500" y="0"/>
                  </a:moveTo>
                  <a:lnTo>
                    <a:pt x="739265" y="0"/>
                  </a:lnTo>
                  <a:cubicBezTo>
                    <a:pt x="774336" y="0"/>
                    <a:pt x="802765" y="28430"/>
                    <a:pt x="802765" y="63500"/>
                  </a:cubicBezTo>
                  <a:lnTo>
                    <a:pt x="802765" y="122140"/>
                  </a:lnTo>
                  <a:cubicBezTo>
                    <a:pt x="802765" y="138981"/>
                    <a:pt x="796075" y="155132"/>
                    <a:pt x="784167" y="167041"/>
                  </a:cubicBezTo>
                  <a:cubicBezTo>
                    <a:pt x="772258" y="178949"/>
                    <a:pt x="756107" y="185640"/>
                    <a:pt x="739265" y="185640"/>
                  </a:cubicBezTo>
                  <a:lnTo>
                    <a:pt x="63500" y="185640"/>
                  </a:lnTo>
                  <a:cubicBezTo>
                    <a:pt x="46659" y="185640"/>
                    <a:pt x="30507" y="178949"/>
                    <a:pt x="18599" y="167041"/>
                  </a:cubicBezTo>
                  <a:cubicBezTo>
                    <a:pt x="6690" y="155132"/>
                    <a:pt x="0" y="138981"/>
                    <a:pt x="0" y="122140"/>
                  </a:cubicBezTo>
                  <a:lnTo>
                    <a:pt x="0" y="63500"/>
                  </a:lnTo>
                  <a:cubicBezTo>
                    <a:pt x="0" y="28430"/>
                    <a:pt x="28430" y="0"/>
                    <a:pt x="63500" y="0"/>
                  </a:cubicBezTo>
                  <a:close/>
                </a:path>
              </a:pathLst>
            </a:custGeom>
            <a:solidFill>
              <a:srgbClr val="C7CCC6"/>
            </a:solidFill>
            <a:ln cap="rnd">
              <a:noFill/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802765" cy="214215"/>
            </a:xfrm>
            <a:prstGeom prst="rect">
              <a:avLst/>
            </a:prstGeom>
          </p:spPr>
          <p:txBody>
            <a:bodyPr lIns="101600" tIns="101600" rIns="101600" bIns="101600" rtlCol="0" anchor="ctr"/>
            <a:lstStyle/>
            <a:p>
              <a:pPr marL="0" lvl="0" indent="0" algn="ctr">
                <a:lnSpc>
                  <a:spcPts val="3250"/>
                </a:lnSpc>
              </a:pPr>
              <a:r>
                <a:rPr lang="en-US" sz="2500" b="1">
                  <a:solidFill>
                    <a:srgbClr val="000001"/>
                  </a:solidFill>
                  <a:latin typeface="Canva Sans Medium" panose="020B0603030501040103"/>
                  <a:ea typeface="Canva Sans Medium" panose="020B0603030501040103"/>
                  <a:cs typeface="Canva Sans Medium" panose="020B0603030501040103"/>
                  <a:sym typeface="Canva Sans Medium" panose="020B0603030501040103"/>
                </a:rPr>
                <a:t>Zenitsu figure</a:t>
              </a:r>
              <a:endParaRPr lang="en-US" sz="2500" b="1">
                <a:solidFill>
                  <a:srgbClr val="000001"/>
                </a:solidFill>
                <a:latin typeface="Canva Sans Medium" panose="020B0603030501040103"/>
                <a:ea typeface="Canva Sans Medium" panose="020B0603030501040103"/>
                <a:cs typeface="Canva Sans Medium" panose="020B0603030501040103"/>
                <a:sym typeface="Canva Sans Medium" panose="020B0603030501040103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 rot="0">
            <a:off x="7620000" y="4953000"/>
            <a:ext cx="3048000" cy="704850"/>
            <a:chOff x="0" y="0"/>
            <a:chExt cx="802765" cy="18564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02765" cy="185640"/>
            </a:xfrm>
            <a:custGeom>
              <a:avLst/>
              <a:gdLst/>
              <a:ahLst/>
              <a:cxnLst/>
              <a:rect l="l" t="t" r="r" b="b"/>
              <a:pathLst>
                <a:path w="802765" h="185640">
                  <a:moveTo>
                    <a:pt x="63500" y="0"/>
                  </a:moveTo>
                  <a:lnTo>
                    <a:pt x="739265" y="0"/>
                  </a:lnTo>
                  <a:cubicBezTo>
                    <a:pt x="774336" y="0"/>
                    <a:pt x="802765" y="28430"/>
                    <a:pt x="802765" y="63500"/>
                  </a:cubicBezTo>
                  <a:lnTo>
                    <a:pt x="802765" y="122140"/>
                  </a:lnTo>
                  <a:cubicBezTo>
                    <a:pt x="802765" y="138981"/>
                    <a:pt x="796075" y="155132"/>
                    <a:pt x="784167" y="167041"/>
                  </a:cubicBezTo>
                  <a:cubicBezTo>
                    <a:pt x="772258" y="178949"/>
                    <a:pt x="756107" y="185640"/>
                    <a:pt x="739265" y="185640"/>
                  </a:cubicBezTo>
                  <a:lnTo>
                    <a:pt x="63500" y="185640"/>
                  </a:lnTo>
                  <a:cubicBezTo>
                    <a:pt x="46659" y="185640"/>
                    <a:pt x="30507" y="178949"/>
                    <a:pt x="18599" y="167041"/>
                  </a:cubicBezTo>
                  <a:cubicBezTo>
                    <a:pt x="6690" y="155132"/>
                    <a:pt x="0" y="138981"/>
                    <a:pt x="0" y="122140"/>
                  </a:cubicBezTo>
                  <a:lnTo>
                    <a:pt x="0" y="63500"/>
                  </a:lnTo>
                  <a:cubicBezTo>
                    <a:pt x="0" y="28430"/>
                    <a:pt x="28430" y="0"/>
                    <a:pt x="63500" y="0"/>
                  </a:cubicBezTo>
                  <a:close/>
                </a:path>
              </a:pathLst>
            </a:custGeom>
            <a:solidFill>
              <a:srgbClr val="C7CCC6"/>
            </a:solidFill>
            <a:ln cap="rnd">
              <a:noFill/>
              <a:prstDash val="solid"/>
              <a:round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802765" cy="214215"/>
            </a:xfrm>
            <a:prstGeom prst="rect">
              <a:avLst/>
            </a:prstGeom>
          </p:spPr>
          <p:txBody>
            <a:bodyPr lIns="101600" tIns="101600" rIns="101600" bIns="101600" rtlCol="0" anchor="ctr"/>
            <a:lstStyle/>
            <a:p>
              <a:pPr marL="0" lvl="0" indent="0" algn="ctr">
                <a:lnSpc>
                  <a:spcPts val="3250"/>
                </a:lnSpc>
              </a:pPr>
              <a:r>
                <a:rPr lang="en-US" sz="2500" b="1">
                  <a:solidFill>
                    <a:srgbClr val="000001"/>
                  </a:solidFill>
                  <a:latin typeface="Canva Sans Medium" panose="020B0603030501040103"/>
                  <a:ea typeface="Canva Sans Medium" panose="020B0603030501040103"/>
                  <a:cs typeface="Canva Sans Medium" panose="020B0603030501040103"/>
                  <a:sym typeface="Canva Sans Medium" panose="020B0603030501040103"/>
                </a:rPr>
                <a:t>Lightning Volts</a:t>
              </a:r>
              <a:endParaRPr lang="en-US" sz="2500" b="1">
                <a:solidFill>
                  <a:srgbClr val="000001"/>
                </a:solidFill>
                <a:latin typeface="Canva Sans Medium" panose="020B0603030501040103"/>
                <a:ea typeface="Canva Sans Medium" panose="020B0603030501040103"/>
                <a:cs typeface="Canva Sans Medium" panose="020B0603030501040103"/>
                <a:sym typeface="Canva Sans Medium" panose="020B0603030501040103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 rot="0">
            <a:off x="12763500" y="4953000"/>
            <a:ext cx="3048000" cy="704850"/>
            <a:chOff x="0" y="0"/>
            <a:chExt cx="802765" cy="1856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02765" cy="185640"/>
            </a:xfrm>
            <a:custGeom>
              <a:avLst/>
              <a:gdLst/>
              <a:ahLst/>
              <a:cxnLst/>
              <a:rect l="l" t="t" r="r" b="b"/>
              <a:pathLst>
                <a:path w="802765" h="185640">
                  <a:moveTo>
                    <a:pt x="63500" y="0"/>
                  </a:moveTo>
                  <a:lnTo>
                    <a:pt x="739265" y="0"/>
                  </a:lnTo>
                  <a:cubicBezTo>
                    <a:pt x="774336" y="0"/>
                    <a:pt x="802765" y="28430"/>
                    <a:pt x="802765" y="63500"/>
                  </a:cubicBezTo>
                  <a:lnTo>
                    <a:pt x="802765" y="122140"/>
                  </a:lnTo>
                  <a:cubicBezTo>
                    <a:pt x="802765" y="138981"/>
                    <a:pt x="796075" y="155132"/>
                    <a:pt x="784167" y="167041"/>
                  </a:cubicBezTo>
                  <a:cubicBezTo>
                    <a:pt x="772258" y="178949"/>
                    <a:pt x="756107" y="185640"/>
                    <a:pt x="739265" y="185640"/>
                  </a:cubicBezTo>
                  <a:lnTo>
                    <a:pt x="63500" y="185640"/>
                  </a:lnTo>
                  <a:cubicBezTo>
                    <a:pt x="46659" y="185640"/>
                    <a:pt x="30507" y="178949"/>
                    <a:pt x="18599" y="167041"/>
                  </a:cubicBezTo>
                  <a:cubicBezTo>
                    <a:pt x="6690" y="155132"/>
                    <a:pt x="0" y="138981"/>
                    <a:pt x="0" y="122140"/>
                  </a:cubicBezTo>
                  <a:lnTo>
                    <a:pt x="0" y="63500"/>
                  </a:lnTo>
                  <a:cubicBezTo>
                    <a:pt x="0" y="28430"/>
                    <a:pt x="28430" y="0"/>
                    <a:pt x="63500" y="0"/>
                  </a:cubicBezTo>
                  <a:close/>
                </a:path>
              </a:pathLst>
            </a:custGeom>
            <a:solidFill>
              <a:srgbClr val="C7CCC6"/>
            </a:solidFill>
            <a:ln cap="rnd">
              <a:noFill/>
              <a:prstDash val="solid"/>
              <a:round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802765" cy="214215"/>
            </a:xfrm>
            <a:prstGeom prst="rect">
              <a:avLst/>
            </a:prstGeom>
          </p:spPr>
          <p:txBody>
            <a:bodyPr lIns="101600" tIns="101600" rIns="101600" bIns="101600" rtlCol="0" anchor="ctr"/>
            <a:lstStyle/>
            <a:p>
              <a:pPr marL="0" lvl="0" indent="0" algn="ctr">
                <a:lnSpc>
                  <a:spcPts val="3250"/>
                </a:lnSpc>
              </a:pPr>
              <a:r>
                <a:rPr lang="en-US" sz="2500" b="1">
                  <a:solidFill>
                    <a:srgbClr val="000001"/>
                  </a:solidFill>
                  <a:latin typeface="Canva Sans Medium" panose="020B0603030501040103"/>
                  <a:ea typeface="Canva Sans Medium" panose="020B0603030501040103"/>
                  <a:cs typeface="Canva Sans Medium" panose="020B0603030501040103"/>
                  <a:sym typeface="Canva Sans Medium" panose="020B0603030501040103"/>
                </a:rPr>
                <a:t>open switch</a:t>
              </a:r>
              <a:endParaRPr lang="en-US" sz="2500" b="1">
                <a:solidFill>
                  <a:srgbClr val="000001"/>
                </a:solidFill>
                <a:latin typeface="Canva Sans Medium" panose="020B0603030501040103"/>
                <a:ea typeface="Canva Sans Medium" panose="020B0603030501040103"/>
                <a:cs typeface="Canva Sans Medium" panose="020B0603030501040103"/>
                <a:sym typeface="Canva Sans Medium" panose="020B0603030501040103"/>
              </a:endParaRPr>
            </a:p>
          </p:txBody>
        </p:sp>
      </p:grpSp>
      <p:grpSp>
        <p:nvGrpSpPr>
          <p:cNvPr id="20" name="Group 20"/>
          <p:cNvGrpSpPr/>
          <p:nvPr/>
        </p:nvGrpSpPr>
        <p:grpSpPr>
          <a:xfrm rot="0">
            <a:off x="2476500" y="8096250"/>
            <a:ext cx="3048000" cy="704850"/>
            <a:chOff x="0" y="0"/>
            <a:chExt cx="802765" cy="18564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02765" cy="185640"/>
            </a:xfrm>
            <a:custGeom>
              <a:avLst/>
              <a:gdLst/>
              <a:ahLst/>
              <a:cxnLst/>
              <a:rect l="l" t="t" r="r" b="b"/>
              <a:pathLst>
                <a:path w="802765" h="185640">
                  <a:moveTo>
                    <a:pt x="63500" y="0"/>
                  </a:moveTo>
                  <a:lnTo>
                    <a:pt x="739265" y="0"/>
                  </a:lnTo>
                  <a:cubicBezTo>
                    <a:pt x="774336" y="0"/>
                    <a:pt x="802765" y="28430"/>
                    <a:pt x="802765" y="63500"/>
                  </a:cubicBezTo>
                  <a:lnTo>
                    <a:pt x="802765" y="122140"/>
                  </a:lnTo>
                  <a:cubicBezTo>
                    <a:pt x="802765" y="138981"/>
                    <a:pt x="796075" y="155132"/>
                    <a:pt x="784167" y="167041"/>
                  </a:cubicBezTo>
                  <a:cubicBezTo>
                    <a:pt x="772258" y="178949"/>
                    <a:pt x="756107" y="185640"/>
                    <a:pt x="739265" y="185640"/>
                  </a:cubicBezTo>
                  <a:lnTo>
                    <a:pt x="63500" y="185640"/>
                  </a:lnTo>
                  <a:cubicBezTo>
                    <a:pt x="46659" y="185640"/>
                    <a:pt x="30507" y="178949"/>
                    <a:pt x="18599" y="167041"/>
                  </a:cubicBezTo>
                  <a:cubicBezTo>
                    <a:pt x="6690" y="155132"/>
                    <a:pt x="0" y="138981"/>
                    <a:pt x="0" y="122140"/>
                  </a:cubicBezTo>
                  <a:lnTo>
                    <a:pt x="0" y="63500"/>
                  </a:lnTo>
                  <a:cubicBezTo>
                    <a:pt x="0" y="28430"/>
                    <a:pt x="28430" y="0"/>
                    <a:pt x="63500" y="0"/>
                  </a:cubicBezTo>
                  <a:close/>
                </a:path>
              </a:pathLst>
            </a:custGeom>
            <a:solidFill>
              <a:srgbClr val="C7CCC6"/>
            </a:solidFill>
            <a:ln cap="rnd">
              <a:noFill/>
              <a:prstDash val="solid"/>
              <a:round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28575"/>
              <a:ext cx="802765" cy="214215"/>
            </a:xfrm>
            <a:prstGeom prst="rect">
              <a:avLst/>
            </a:prstGeom>
          </p:spPr>
          <p:txBody>
            <a:bodyPr lIns="101600" tIns="101600" rIns="101600" bIns="101600" rtlCol="0" anchor="ctr"/>
            <a:lstStyle/>
            <a:p>
              <a:pPr marL="0" lvl="0" indent="0" algn="ctr">
                <a:lnSpc>
                  <a:spcPts val="3250"/>
                </a:lnSpc>
              </a:pPr>
              <a:r>
                <a:rPr lang="en-US" sz="2500" b="1">
                  <a:solidFill>
                    <a:srgbClr val="000001"/>
                  </a:solidFill>
                  <a:latin typeface="Canva Sans Medium" panose="020B0603030501040103"/>
                  <a:ea typeface="Canva Sans Medium" panose="020B0603030501040103"/>
                  <a:cs typeface="Canva Sans Medium" panose="020B0603030501040103"/>
                  <a:sym typeface="Canva Sans Medium" panose="020B0603030501040103"/>
                </a:rPr>
                <a:t>wire</a:t>
              </a:r>
              <a:endParaRPr lang="en-US" sz="2500" b="1">
                <a:solidFill>
                  <a:srgbClr val="000001"/>
                </a:solidFill>
                <a:latin typeface="Canva Sans Medium" panose="020B0603030501040103"/>
                <a:ea typeface="Canva Sans Medium" panose="020B0603030501040103"/>
                <a:cs typeface="Canva Sans Medium" panose="020B0603030501040103"/>
                <a:sym typeface="Canva Sans Medium" panose="020B0603030501040103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 rot="0">
            <a:off x="7620000" y="8096250"/>
            <a:ext cx="3048000" cy="704850"/>
            <a:chOff x="0" y="0"/>
            <a:chExt cx="802765" cy="18564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02765" cy="185640"/>
            </a:xfrm>
            <a:custGeom>
              <a:avLst/>
              <a:gdLst/>
              <a:ahLst/>
              <a:cxnLst/>
              <a:rect l="l" t="t" r="r" b="b"/>
              <a:pathLst>
                <a:path w="802765" h="185640">
                  <a:moveTo>
                    <a:pt x="63500" y="0"/>
                  </a:moveTo>
                  <a:lnTo>
                    <a:pt x="739265" y="0"/>
                  </a:lnTo>
                  <a:cubicBezTo>
                    <a:pt x="774336" y="0"/>
                    <a:pt x="802765" y="28430"/>
                    <a:pt x="802765" y="63500"/>
                  </a:cubicBezTo>
                  <a:lnTo>
                    <a:pt x="802765" y="122140"/>
                  </a:lnTo>
                  <a:cubicBezTo>
                    <a:pt x="802765" y="138981"/>
                    <a:pt x="796075" y="155132"/>
                    <a:pt x="784167" y="167041"/>
                  </a:cubicBezTo>
                  <a:cubicBezTo>
                    <a:pt x="772258" y="178949"/>
                    <a:pt x="756107" y="185640"/>
                    <a:pt x="739265" y="185640"/>
                  </a:cubicBezTo>
                  <a:lnTo>
                    <a:pt x="63500" y="185640"/>
                  </a:lnTo>
                  <a:cubicBezTo>
                    <a:pt x="46659" y="185640"/>
                    <a:pt x="30507" y="178949"/>
                    <a:pt x="18599" y="167041"/>
                  </a:cubicBezTo>
                  <a:cubicBezTo>
                    <a:pt x="6690" y="155132"/>
                    <a:pt x="0" y="138981"/>
                    <a:pt x="0" y="122140"/>
                  </a:cubicBezTo>
                  <a:lnTo>
                    <a:pt x="0" y="63500"/>
                  </a:lnTo>
                  <a:cubicBezTo>
                    <a:pt x="0" y="28430"/>
                    <a:pt x="28430" y="0"/>
                    <a:pt x="63500" y="0"/>
                  </a:cubicBezTo>
                  <a:close/>
                </a:path>
              </a:pathLst>
            </a:custGeom>
            <a:solidFill>
              <a:srgbClr val="C7CCC6"/>
            </a:solidFill>
            <a:ln cap="rnd">
              <a:noFill/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28575"/>
              <a:ext cx="802765" cy="214215"/>
            </a:xfrm>
            <a:prstGeom prst="rect">
              <a:avLst/>
            </a:prstGeom>
          </p:spPr>
          <p:txBody>
            <a:bodyPr lIns="101600" tIns="101600" rIns="101600" bIns="101600" rtlCol="0" anchor="ctr"/>
            <a:lstStyle/>
            <a:p>
              <a:pPr marL="0" lvl="0" indent="0" algn="ctr">
                <a:lnSpc>
                  <a:spcPts val="3250"/>
                </a:lnSpc>
              </a:pPr>
              <a:r>
                <a:rPr lang="en-US" sz="2500" b="1">
                  <a:solidFill>
                    <a:srgbClr val="000001"/>
                  </a:solidFill>
                  <a:latin typeface="Canva Sans Medium" panose="020B0603030501040103"/>
                  <a:ea typeface="Canva Sans Medium" panose="020B0603030501040103"/>
                  <a:cs typeface="Canva Sans Medium" panose="020B0603030501040103"/>
                  <a:sym typeface="Canva Sans Medium" panose="020B0603030501040103"/>
                </a:rPr>
                <a:t>Spark</a:t>
              </a:r>
              <a:endParaRPr lang="en-US" sz="2500" b="1">
                <a:solidFill>
                  <a:srgbClr val="000001"/>
                </a:solidFill>
                <a:latin typeface="Canva Sans Medium" panose="020B0603030501040103"/>
                <a:ea typeface="Canva Sans Medium" panose="020B0603030501040103"/>
                <a:cs typeface="Canva Sans Medium" panose="020B0603030501040103"/>
                <a:sym typeface="Canva Sans Medium" panose="020B0603030501040103"/>
              </a:endParaRPr>
            </a:p>
          </p:txBody>
        </p:sp>
      </p:grpSp>
      <p:grpSp>
        <p:nvGrpSpPr>
          <p:cNvPr id="26" name="Group 26"/>
          <p:cNvGrpSpPr/>
          <p:nvPr/>
        </p:nvGrpSpPr>
        <p:grpSpPr>
          <a:xfrm rot="0">
            <a:off x="12763500" y="8096250"/>
            <a:ext cx="3048000" cy="704850"/>
            <a:chOff x="0" y="0"/>
            <a:chExt cx="802765" cy="18564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02765" cy="185640"/>
            </a:xfrm>
            <a:custGeom>
              <a:avLst/>
              <a:gdLst/>
              <a:ahLst/>
              <a:cxnLst/>
              <a:rect l="l" t="t" r="r" b="b"/>
              <a:pathLst>
                <a:path w="802765" h="185640">
                  <a:moveTo>
                    <a:pt x="63500" y="0"/>
                  </a:moveTo>
                  <a:lnTo>
                    <a:pt x="739265" y="0"/>
                  </a:lnTo>
                  <a:cubicBezTo>
                    <a:pt x="774336" y="0"/>
                    <a:pt x="802765" y="28430"/>
                    <a:pt x="802765" y="63500"/>
                  </a:cubicBezTo>
                  <a:lnTo>
                    <a:pt x="802765" y="122140"/>
                  </a:lnTo>
                  <a:cubicBezTo>
                    <a:pt x="802765" y="138981"/>
                    <a:pt x="796075" y="155132"/>
                    <a:pt x="784167" y="167041"/>
                  </a:cubicBezTo>
                  <a:cubicBezTo>
                    <a:pt x="772258" y="178949"/>
                    <a:pt x="756107" y="185640"/>
                    <a:pt x="739265" y="185640"/>
                  </a:cubicBezTo>
                  <a:lnTo>
                    <a:pt x="63500" y="185640"/>
                  </a:lnTo>
                  <a:cubicBezTo>
                    <a:pt x="46659" y="185640"/>
                    <a:pt x="30507" y="178949"/>
                    <a:pt x="18599" y="167041"/>
                  </a:cubicBezTo>
                  <a:cubicBezTo>
                    <a:pt x="6690" y="155132"/>
                    <a:pt x="0" y="138981"/>
                    <a:pt x="0" y="122140"/>
                  </a:cubicBezTo>
                  <a:lnTo>
                    <a:pt x="0" y="63500"/>
                  </a:lnTo>
                  <a:cubicBezTo>
                    <a:pt x="0" y="28430"/>
                    <a:pt x="28430" y="0"/>
                    <a:pt x="63500" y="0"/>
                  </a:cubicBezTo>
                  <a:close/>
                </a:path>
              </a:pathLst>
            </a:custGeom>
            <a:solidFill>
              <a:srgbClr val="C7CCC6"/>
            </a:solidFill>
            <a:ln cap="rnd">
              <a:noFill/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28575"/>
              <a:ext cx="802765" cy="214215"/>
            </a:xfrm>
            <a:prstGeom prst="rect">
              <a:avLst/>
            </a:prstGeom>
          </p:spPr>
          <p:txBody>
            <a:bodyPr lIns="101600" tIns="101600" rIns="101600" bIns="101600" rtlCol="0" anchor="ctr"/>
            <a:lstStyle/>
            <a:p>
              <a:pPr marL="0" lvl="0" indent="0" algn="ctr">
                <a:lnSpc>
                  <a:spcPts val="3250"/>
                </a:lnSpc>
              </a:pPr>
              <a:r>
                <a:rPr lang="en-US" sz="2500" b="1">
                  <a:solidFill>
                    <a:srgbClr val="000001"/>
                  </a:solidFill>
                  <a:latin typeface="Canva Sans Medium" panose="020B0603030501040103"/>
                  <a:ea typeface="Canva Sans Medium" panose="020B0603030501040103"/>
                  <a:cs typeface="Canva Sans Medium" panose="020B0603030501040103"/>
                  <a:sym typeface="Canva Sans Medium" panose="020B0603030501040103"/>
                </a:rPr>
                <a:t>Company Name</a:t>
              </a:r>
              <a:endParaRPr lang="en-US" sz="2500" b="1">
                <a:solidFill>
                  <a:srgbClr val="000001"/>
                </a:solidFill>
                <a:latin typeface="Canva Sans Medium" panose="020B0603030501040103"/>
                <a:ea typeface="Canva Sans Medium" panose="020B0603030501040103"/>
                <a:cs typeface="Canva Sans Medium" panose="020B0603030501040103"/>
                <a:sym typeface="Canva Sans Medium" panose="020B0603030501040103"/>
              </a:endParaRPr>
            </a:p>
          </p:txBody>
        </p:sp>
      </p:grpSp>
      <p:sp>
        <p:nvSpPr>
          <p:cNvPr id="29" name="Freeform 29"/>
          <p:cNvSpPr/>
          <p:nvPr/>
        </p:nvSpPr>
        <p:spPr>
          <a:xfrm>
            <a:off x="3177233" y="3081983"/>
            <a:ext cx="1646534" cy="1646534"/>
          </a:xfrm>
          <a:custGeom>
            <a:avLst/>
            <a:gdLst/>
            <a:ahLst/>
            <a:cxnLst/>
            <a:rect l="l" t="t" r="r" b="b"/>
            <a:pathLst>
              <a:path w="1646534" h="1646534">
                <a:moveTo>
                  <a:pt x="0" y="0"/>
                </a:moveTo>
                <a:lnTo>
                  <a:pt x="1646534" y="0"/>
                </a:lnTo>
                <a:lnTo>
                  <a:pt x="1646534" y="1646534"/>
                </a:lnTo>
                <a:lnTo>
                  <a:pt x="0" y="164653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0" name="Freeform 30"/>
          <p:cNvSpPr/>
          <p:nvPr/>
        </p:nvSpPr>
        <p:spPr>
          <a:xfrm>
            <a:off x="8289569" y="2969742"/>
            <a:ext cx="1708862" cy="1871017"/>
          </a:xfrm>
          <a:custGeom>
            <a:avLst/>
            <a:gdLst/>
            <a:ahLst/>
            <a:cxnLst/>
            <a:rect l="l" t="t" r="r" b="b"/>
            <a:pathLst>
              <a:path w="1708862" h="1871017">
                <a:moveTo>
                  <a:pt x="0" y="0"/>
                </a:moveTo>
                <a:lnTo>
                  <a:pt x="1708862" y="0"/>
                </a:lnTo>
                <a:lnTo>
                  <a:pt x="1708862" y="1871016"/>
                </a:lnTo>
                <a:lnTo>
                  <a:pt x="0" y="18710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13442136" y="3150031"/>
            <a:ext cx="1690728" cy="1690728"/>
          </a:xfrm>
          <a:custGeom>
            <a:avLst/>
            <a:gdLst/>
            <a:ahLst/>
            <a:cxnLst/>
            <a:rect l="l" t="t" r="r" b="b"/>
            <a:pathLst>
              <a:path w="1690728" h="1690728">
                <a:moveTo>
                  <a:pt x="0" y="0"/>
                </a:moveTo>
                <a:lnTo>
                  <a:pt x="1690728" y="0"/>
                </a:lnTo>
                <a:lnTo>
                  <a:pt x="1690728" y="1690727"/>
                </a:lnTo>
                <a:lnTo>
                  <a:pt x="0" y="16907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2" name="Freeform 32"/>
          <p:cNvSpPr/>
          <p:nvPr/>
        </p:nvSpPr>
        <p:spPr>
          <a:xfrm>
            <a:off x="2910282" y="6320449"/>
            <a:ext cx="1681994" cy="1456962"/>
          </a:xfrm>
          <a:custGeom>
            <a:avLst/>
            <a:gdLst/>
            <a:ahLst/>
            <a:cxnLst/>
            <a:rect l="l" t="t" r="r" b="b"/>
            <a:pathLst>
              <a:path w="1681994" h="1456962">
                <a:moveTo>
                  <a:pt x="0" y="0"/>
                </a:moveTo>
                <a:lnTo>
                  <a:pt x="1681994" y="0"/>
                </a:lnTo>
                <a:lnTo>
                  <a:pt x="1681994" y="1456962"/>
                </a:lnTo>
                <a:lnTo>
                  <a:pt x="0" y="14569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8089063" y="6141092"/>
            <a:ext cx="1653727" cy="1636319"/>
          </a:xfrm>
          <a:custGeom>
            <a:avLst/>
            <a:gdLst/>
            <a:ahLst/>
            <a:cxnLst/>
            <a:rect l="l" t="t" r="r" b="b"/>
            <a:pathLst>
              <a:path w="1653727" h="1636319">
                <a:moveTo>
                  <a:pt x="0" y="0"/>
                </a:moveTo>
                <a:lnTo>
                  <a:pt x="1653727" y="0"/>
                </a:lnTo>
                <a:lnTo>
                  <a:pt x="1653727" y="1636319"/>
                </a:lnTo>
                <a:lnTo>
                  <a:pt x="0" y="16363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12827614" y="6650243"/>
            <a:ext cx="2919772" cy="1127168"/>
          </a:xfrm>
          <a:custGeom>
            <a:avLst/>
            <a:gdLst/>
            <a:ahLst/>
            <a:cxnLst/>
            <a:rect l="l" t="t" r="r" b="b"/>
            <a:pathLst>
              <a:path w="2919772" h="1127168">
                <a:moveTo>
                  <a:pt x="0" y="0"/>
                </a:moveTo>
                <a:lnTo>
                  <a:pt x="2919772" y="0"/>
                </a:lnTo>
                <a:lnTo>
                  <a:pt x="2919772" y="1127168"/>
                </a:lnTo>
                <a:lnTo>
                  <a:pt x="0" y="112716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AE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-190500" y="7230265"/>
            <a:ext cx="18669000" cy="3247235"/>
            <a:chOff x="0" y="0"/>
            <a:chExt cx="4741333" cy="8246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41333" cy="824695"/>
            </a:xfrm>
            <a:custGeom>
              <a:avLst/>
              <a:gdLst/>
              <a:ahLst/>
              <a:cxnLst/>
              <a:rect l="l" t="t" r="r" b="b"/>
              <a:pathLst>
                <a:path w="4741333" h="824695">
                  <a:moveTo>
                    <a:pt x="0" y="0"/>
                  </a:moveTo>
                  <a:lnTo>
                    <a:pt x="4741333" y="0"/>
                  </a:lnTo>
                  <a:lnTo>
                    <a:pt x="4741333" y="824695"/>
                  </a:lnTo>
                  <a:lnTo>
                    <a:pt x="0" y="824695"/>
                  </a:lnTo>
                  <a:close/>
                </a:path>
              </a:pathLst>
            </a:custGeom>
            <a:solidFill>
              <a:srgbClr val="384766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28575"/>
              <a:ext cx="4741333" cy="7961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95"/>
                </a:lnSpc>
                <a:spcBef>
                  <a:spcPct val="0"/>
                </a:spcBef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629697" y="2603523"/>
            <a:ext cx="17442106" cy="7289613"/>
          </a:xfrm>
          <a:custGeom>
            <a:avLst/>
            <a:gdLst/>
            <a:ahLst/>
            <a:cxnLst/>
            <a:rect l="l" t="t" r="r" b="b"/>
            <a:pathLst>
              <a:path w="17442106" h="7289613">
                <a:moveTo>
                  <a:pt x="0" y="0"/>
                </a:moveTo>
                <a:lnTo>
                  <a:pt x="17442107" y="0"/>
                </a:lnTo>
                <a:lnTo>
                  <a:pt x="17442107" y="7289613"/>
                </a:lnTo>
                <a:lnTo>
                  <a:pt x="0" y="7289613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 l="-3774" t="-38043" r="-2571"/>
            </a:stretch>
          </a:blipFill>
          <a:ln cap="rnd">
            <a:noFill/>
            <a:prstDash val="solid"/>
            <a:round/>
          </a:ln>
        </p:spPr>
      </p:sp>
      <p:grpSp>
        <p:nvGrpSpPr>
          <p:cNvPr id="6" name="Group 6"/>
          <p:cNvGrpSpPr/>
          <p:nvPr/>
        </p:nvGrpSpPr>
        <p:grpSpPr>
          <a:xfrm rot="0">
            <a:off x="731035" y="267143"/>
            <a:ext cx="4380027" cy="975529"/>
            <a:chOff x="0" y="0"/>
            <a:chExt cx="793091" cy="17663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93091" cy="176639"/>
            </a:xfrm>
            <a:custGeom>
              <a:avLst/>
              <a:gdLst/>
              <a:ahLst/>
              <a:cxnLst/>
              <a:rect l="l" t="t" r="r" b="b"/>
              <a:pathLst>
                <a:path w="793091" h="176639">
                  <a:moveTo>
                    <a:pt x="44189" y="0"/>
                  </a:moveTo>
                  <a:lnTo>
                    <a:pt x="748902" y="0"/>
                  </a:lnTo>
                  <a:cubicBezTo>
                    <a:pt x="760622" y="0"/>
                    <a:pt x="771862" y="4656"/>
                    <a:pt x="780149" y="12943"/>
                  </a:cubicBezTo>
                  <a:cubicBezTo>
                    <a:pt x="788436" y="21230"/>
                    <a:pt x="793091" y="32469"/>
                    <a:pt x="793091" y="44189"/>
                  </a:cubicBezTo>
                  <a:lnTo>
                    <a:pt x="793091" y="132450"/>
                  </a:lnTo>
                  <a:cubicBezTo>
                    <a:pt x="793091" y="144170"/>
                    <a:pt x="788436" y="155409"/>
                    <a:pt x="780149" y="163696"/>
                  </a:cubicBezTo>
                  <a:cubicBezTo>
                    <a:pt x="771862" y="171983"/>
                    <a:pt x="760622" y="176639"/>
                    <a:pt x="748902" y="176639"/>
                  </a:cubicBezTo>
                  <a:lnTo>
                    <a:pt x="44189" y="176639"/>
                  </a:lnTo>
                  <a:cubicBezTo>
                    <a:pt x="32469" y="176639"/>
                    <a:pt x="21230" y="171983"/>
                    <a:pt x="12943" y="163696"/>
                  </a:cubicBezTo>
                  <a:cubicBezTo>
                    <a:pt x="4656" y="155409"/>
                    <a:pt x="0" y="144170"/>
                    <a:pt x="0" y="132450"/>
                  </a:cubicBezTo>
                  <a:lnTo>
                    <a:pt x="0" y="44189"/>
                  </a:lnTo>
                  <a:cubicBezTo>
                    <a:pt x="0" y="32469"/>
                    <a:pt x="4656" y="21230"/>
                    <a:pt x="12943" y="12943"/>
                  </a:cubicBezTo>
                  <a:cubicBezTo>
                    <a:pt x="21230" y="4656"/>
                    <a:pt x="32469" y="0"/>
                    <a:pt x="44189" y="0"/>
                  </a:cubicBezTo>
                  <a:close/>
                </a:path>
              </a:pathLst>
            </a:custGeom>
            <a:solidFill>
              <a:srgbClr val="F2C74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85725"/>
              <a:ext cx="793091" cy="262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060"/>
                </a:lnSpc>
              </a:pPr>
              <a:r>
                <a:rPr lang="en-US" sz="4600" b="1">
                  <a:solidFill>
                    <a:srgbClr val="000001"/>
                  </a:solidFill>
                  <a:latin typeface="Agrandir Narrow Ultra-Bold" panose="00000906000000000000"/>
                  <a:ea typeface="Agrandir Narrow Ultra-Bold" panose="00000906000000000000"/>
                  <a:cs typeface="Agrandir Narrow Ultra-Bold" panose="00000906000000000000"/>
                  <a:sym typeface="Agrandir Narrow Ultra-Bold" panose="00000906000000000000"/>
                </a:rPr>
                <a:t>Color Palette</a:t>
              </a:r>
              <a:endParaRPr lang="en-US" sz="4600" b="1">
                <a:solidFill>
                  <a:srgbClr val="000001"/>
                </a:solidFill>
                <a:latin typeface="Agrandir Narrow Ultra-Bold" panose="00000906000000000000"/>
                <a:ea typeface="Agrandir Narrow Ultra-Bold" panose="00000906000000000000"/>
                <a:cs typeface="Agrandir Narrow Ultra-Bold" panose="00000906000000000000"/>
                <a:sym typeface="Agrandir Narrow Ultra-Bold" panose="00000906000000000000"/>
              </a:endParaRPr>
            </a:p>
          </p:txBody>
        </p:sp>
      </p:grpSp>
      <p:graphicFrame>
        <p:nvGraphicFramePr>
          <p:cNvPr id="9" name="Table 9"/>
          <p:cNvGraphicFramePr>
            <a:graphicFrameLocks noGrp="1"/>
          </p:cNvGraphicFramePr>
          <p:nvPr/>
        </p:nvGraphicFramePr>
        <p:xfrm>
          <a:off x="1028700" y="1745319"/>
          <a:ext cx="16230600" cy="8220076"/>
        </p:xfrm>
        <a:graphic>
          <a:graphicData uri="http://schemas.openxmlformats.org/drawingml/2006/table">
            <a:tbl>
              <a:tblPr/>
              <a:tblGrid>
                <a:gridCol w="4840812"/>
                <a:gridCol w="2495283"/>
                <a:gridCol w="3381964"/>
                <a:gridCol w="5512540"/>
              </a:tblGrid>
              <a:tr h="1052629"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latin typeface="Canva Sans Bold" panose="020B0803030501040103"/>
                          <a:ea typeface="Canva Sans Bold" panose="020B0803030501040103"/>
                          <a:cs typeface="Canva Sans Bold" panose="020B0803030501040103"/>
                          <a:sym typeface="Canva Sans Bold" panose="020B0803030501040103"/>
                        </a:rPr>
                        <a:t>Element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latin typeface="Canva Sans Bold" panose="020B0803030501040103"/>
                          <a:ea typeface="Canva Sans Bold" panose="020B0803030501040103"/>
                          <a:cs typeface="Canva Sans Bold" panose="020B0803030501040103"/>
                          <a:sym typeface="Canva Sans Bold" panose="020B0803030501040103"/>
                        </a:rPr>
                        <a:t>Color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latin typeface="Canva Sans Bold" panose="020B0803030501040103"/>
                          <a:ea typeface="Canva Sans Bold" panose="020B0803030501040103"/>
                          <a:cs typeface="Canva Sans Bold" panose="020B0803030501040103"/>
                          <a:sym typeface="Canva Sans Bold" panose="020B0803030501040103"/>
                        </a:rPr>
                        <a:t>HEX Code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1">
                          <a:solidFill>
                            <a:srgbClr val="000000"/>
                          </a:solidFill>
                          <a:latin typeface="Canva Sans Bold" panose="020B0803030501040103"/>
                          <a:ea typeface="Canva Sans Bold" panose="020B0803030501040103"/>
                          <a:cs typeface="Canva Sans Bold" panose="020B0803030501040103"/>
                          <a:sym typeface="Canva Sans Bold" panose="020B0803030501040103"/>
                        </a:rPr>
                        <a:t>Description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3921"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Yellow (Lightning &amp; Outfit)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FFFF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🟨</a:t>
                      </a:r>
                      <a:endParaRPr lang="en-US" sz="1600">
                        <a:solidFill>
                          <a:srgbClr val="FFFF00"/>
                        </a:solidFill>
                        <a:latin typeface="Canva Sans" panose="020B0503030501040103"/>
                        <a:ea typeface="Canva Sans" panose="020B0503030501040103"/>
                        <a:cs typeface="Canva Sans" panose="020B0503030501040103"/>
                        <a:sym typeface="Canva Sans" panose="020B0503030501040103"/>
                      </a:endParaRPr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#F7C948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Bright energy color representing electricity and power.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3921"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Orange (Background Glow)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chemeClr val="accent6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🟧</a:t>
                      </a:r>
                      <a:endParaRPr lang="en-US" sz="1600">
                        <a:solidFill>
                          <a:schemeClr val="accent6"/>
                        </a:solidFill>
                        <a:latin typeface="Canva Sans" panose="020B0503030501040103"/>
                        <a:ea typeface="Canva Sans" panose="020B0503030501040103"/>
                        <a:cs typeface="Canva Sans" panose="020B0503030501040103"/>
                        <a:sym typeface="Canva Sans" panose="020B0503030501040103"/>
                      </a:endParaRPr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#F5A623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Warm and vibrant, symbolizes energy, optimism, and light.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3921"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Dark Blue (Outer Frame &amp; Text)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🔵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#0E2B4A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Stands for stability, trust, and professionalism.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3921"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Light Blue (Electric Sparks)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chemeClr val="accent1">
                              <a:lumMod val="40000"/>
                              <a:lumOff val="60000"/>
                            </a:schemeClr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🟦</a:t>
                      </a:r>
                      <a:endParaRPr lang="en-US" sz="1600">
                        <a:solidFill>
                          <a:schemeClr val="accent1">
                            <a:lumMod val="40000"/>
                            <a:lumOff val="60000"/>
                          </a:schemeClr>
                        </a:solidFill>
                        <a:latin typeface="Canva Sans" panose="020B0503030501040103"/>
                        <a:ea typeface="Canva Sans" panose="020B0503030501040103"/>
                        <a:cs typeface="Canva Sans" panose="020B0503030501040103"/>
                        <a:sym typeface="Canva Sans" panose="020B0503030501040103"/>
                      </a:endParaRPr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#4ED0E2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Represents modern energy flow and electric current.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3921"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White (Text Highlights)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⚪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#FFFFFF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Clean contrast for clarity and illumination.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3921"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Black (Outlines &amp; Sword Handle)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⚫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#1C1C1C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Adds depth, structure, and visual strength.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3921"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Skin Tone (Character)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chemeClr val="accent6">
                              <a:lumMod val="20000"/>
                              <a:lumOff val="80000"/>
                            </a:schemeClr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🏽</a:t>
                      </a:r>
                      <a:endParaRPr lang="en-US" sz="160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Canva Sans" panose="020B0503030501040103"/>
                        <a:ea typeface="Canva Sans" panose="020B0503030501040103"/>
                        <a:cs typeface="Canva Sans" panose="020B0503030501040103"/>
                        <a:sym typeface="Canva Sans" panose="020B0503030501040103"/>
                      </a:endParaRPr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#F8D2A0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rtlCol="0"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 panose="020B0503030501040103"/>
                          <a:ea typeface="Canva Sans" panose="020B0503030501040103"/>
                          <a:cs typeface="Canva Sans" panose="020B0503030501040103"/>
                          <a:sym typeface="Canva Sans" panose="020B0503030501040103"/>
                        </a:rPr>
                        <a:t>Adds warmth and human touch to the logo.</a:t>
                      </a:r>
                      <a:endParaRPr lang="en-US" sz="1100"/>
                    </a:p>
                  </a:txBody>
                  <a:tcPr marL="190500" marR="190500" marT="190500" marB="190500" anchor="t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CC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668000" y="-95250"/>
            <a:ext cx="7810500" cy="10477500"/>
            <a:chOff x="0" y="0"/>
            <a:chExt cx="1983619" cy="266095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3619" cy="2660952"/>
            </a:xfrm>
            <a:custGeom>
              <a:avLst/>
              <a:gdLst/>
              <a:ahLst/>
              <a:cxnLst/>
              <a:rect l="l" t="t" r="r" b="b"/>
              <a:pathLst>
                <a:path w="1983619" h="2660952">
                  <a:moveTo>
                    <a:pt x="0" y="0"/>
                  </a:moveTo>
                  <a:lnTo>
                    <a:pt x="1983619" y="0"/>
                  </a:lnTo>
                  <a:lnTo>
                    <a:pt x="1983619" y="2660952"/>
                  </a:lnTo>
                  <a:lnTo>
                    <a:pt x="0" y="2660952"/>
                  </a:lnTo>
                  <a:close/>
                </a:path>
              </a:pathLst>
            </a:custGeom>
            <a:solidFill>
              <a:srgbClr val="384766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28575"/>
              <a:ext cx="1983619" cy="26323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95"/>
                </a:lnSpc>
                <a:spcBef>
                  <a:spcPct val="0"/>
                </a:spcBef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8291789" y="1028700"/>
            <a:ext cx="6281461" cy="6281461"/>
          </a:xfrm>
          <a:custGeom>
            <a:avLst/>
            <a:gdLst/>
            <a:ahLst/>
            <a:cxnLst/>
            <a:rect l="l" t="t" r="r" b="b"/>
            <a:pathLst>
              <a:path w="6281461" h="6281461">
                <a:moveTo>
                  <a:pt x="0" y="0"/>
                </a:moveTo>
                <a:lnTo>
                  <a:pt x="6281461" y="0"/>
                </a:lnTo>
                <a:lnTo>
                  <a:pt x="6281461" y="6281461"/>
                </a:lnTo>
                <a:lnTo>
                  <a:pt x="0" y="6281461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976304" y="5407218"/>
            <a:ext cx="5520015" cy="2870408"/>
          </a:xfrm>
          <a:custGeom>
            <a:avLst/>
            <a:gdLst/>
            <a:ahLst/>
            <a:cxnLst/>
            <a:rect l="l" t="t" r="r" b="b"/>
            <a:pathLst>
              <a:path w="5520015" h="2870408">
                <a:moveTo>
                  <a:pt x="0" y="0"/>
                </a:moveTo>
                <a:lnTo>
                  <a:pt x="5520015" y="0"/>
                </a:lnTo>
                <a:lnTo>
                  <a:pt x="5520015" y="2870408"/>
                </a:lnTo>
                <a:lnTo>
                  <a:pt x="0" y="28704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 rot="-5400000">
            <a:off x="16844079" y="7457646"/>
            <a:ext cx="583961" cy="2684880"/>
          </a:xfrm>
          <a:custGeom>
            <a:avLst/>
            <a:gdLst/>
            <a:ahLst/>
            <a:cxnLst/>
            <a:rect l="l" t="t" r="r" b="b"/>
            <a:pathLst>
              <a:path w="583961" h="2684880">
                <a:moveTo>
                  <a:pt x="0" y="0"/>
                </a:moveTo>
                <a:lnTo>
                  <a:pt x="583962" y="0"/>
                </a:lnTo>
                <a:lnTo>
                  <a:pt x="583962" y="2684880"/>
                </a:lnTo>
                <a:lnTo>
                  <a:pt x="0" y="26848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 rot="0">
            <a:off x="1696888" y="3081812"/>
            <a:ext cx="7316810" cy="4123375"/>
            <a:chOff x="0" y="0"/>
            <a:chExt cx="9755746" cy="5497833"/>
          </a:xfrm>
        </p:grpSpPr>
        <p:sp>
          <p:nvSpPr>
            <p:cNvPr id="9" name="TextBox 9"/>
            <p:cNvSpPr txBox="1"/>
            <p:nvPr/>
          </p:nvSpPr>
          <p:spPr>
            <a:xfrm>
              <a:off x="0" y="-123825"/>
              <a:ext cx="9755746" cy="2833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700"/>
                </a:lnSpc>
              </a:pPr>
              <a:r>
                <a:rPr lang="en-US" sz="7000" b="1">
                  <a:solidFill>
                    <a:srgbClr val="000001"/>
                  </a:solidFill>
                  <a:latin typeface="Agrandir Narrow Ultra-Bold" panose="00000906000000000000"/>
                  <a:ea typeface="Agrandir Narrow Ultra-Bold" panose="00000906000000000000"/>
                  <a:cs typeface="Agrandir Narrow Ultra-Bold" panose="00000906000000000000"/>
                  <a:sym typeface="Agrandir Narrow Ultra-Bold" panose="00000906000000000000"/>
                </a:rPr>
                <a:t>Thankyou for listening!</a:t>
              </a:r>
              <a:endParaRPr lang="en-US" sz="7000" b="1">
                <a:solidFill>
                  <a:srgbClr val="000001"/>
                </a:solidFill>
                <a:latin typeface="Agrandir Narrow Ultra-Bold" panose="00000906000000000000"/>
                <a:ea typeface="Agrandir Narrow Ultra-Bold" panose="00000906000000000000"/>
                <a:cs typeface="Agrandir Narrow Ultra-Bold" panose="00000906000000000000"/>
                <a:sym typeface="Agrandir Narrow Ultra-Bold" panose="00000906000000000000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211833"/>
              <a:ext cx="9755746" cy="2286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60"/>
                </a:lnSpc>
              </a:pPr>
              <a:r>
                <a:rPr lang="en-US" sz="3800">
                  <a:solidFill>
                    <a:srgbClr val="000001"/>
                  </a:solidFill>
                  <a:latin typeface="Canva Sans" panose="020B0503030501040103"/>
                  <a:ea typeface="Canva Sans" panose="020B0503030501040103"/>
                  <a:cs typeface="Canva Sans" panose="020B0503030501040103"/>
                  <a:sym typeface="Canva Sans" panose="020B0503030501040103"/>
                </a:rPr>
                <a:t>Presented by: Samson, Marwina D.</a:t>
              </a:r>
              <a:endParaRPr lang="en-US" sz="3800">
                <a:solidFill>
                  <a:srgbClr val="000001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endParaRPr>
            </a:p>
            <a:p>
              <a:pPr algn="l">
                <a:lnSpc>
                  <a:spcPts val="4560"/>
                </a:lnSpc>
              </a:pPr>
            </a:p>
          </p:txBody>
        </p:sp>
      </p:grp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898</Words>
  <Application>WPS Presentation</Application>
  <PresentationFormat>On-screen Show (4:3)</PresentationFormat>
  <Paragraphs>93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6" baseType="lpstr">
      <vt:lpstr>Arial</vt:lpstr>
      <vt:lpstr>SimSun</vt:lpstr>
      <vt:lpstr>Wingdings</vt:lpstr>
      <vt:lpstr>Agrandir Narrow Ultra-Bold</vt:lpstr>
      <vt:lpstr>Canva Sans Medium</vt:lpstr>
      <vt:lpstr>Canva Sans Bold</vt:lpstr>
      <vt:lpstr>Canva Sans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Electrician</dc:title>
  <dc:creator/>
  <cp:lastModifiedBy>Marwina Samson</cp:lastModifiedBy>
  <cp:revision>2</cp:revision>
  <dcterms:created xsi:type="dcterms:W3CDTF">2006-08-16T00:00:00Z</dcterms:created>
  <dcterms:modified xsi:type="dcterms:W3CDTF">2025-10-12T20:30:21Z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3C70F64319FE48EE9548F078F09545A2_12</vt:lpwstr>
  </property>
  <property fmtid="{D5CDD505-2E9C-101B-9397-08002B2CF9AE}" pid="3" name="KSOProductBuildVer">
    <vt:lpwstr>1033-12.2.0.22549</vt:lpwstr>
  </property>
</Properties>
</file>

<file path=docProps/thumbnail.jpeg>
</file>